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6858000" cy="9906000" type="A4"/>
  <p:notesSz cx="6797675" cy="9928225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667" autoAdjust="0"/>
    <p:restoredTop sz="94660"/>
  </p:normalViewPr>
  <p:slideViewPr>
    <p:cSldViewPr snapToGrid="0">
      <p:cViewPr varScale="1">
        <p:scale>
          <a:sx n="52" d="100"/>
          <a:sy n="52" d="100"/>
        </p:scale>
        <p:origin x="2244" y="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cs-CZ" smtClean="0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01F0D6-95F6-4B99-B9EC-002717F914D5}" type="datetimeFigureOut">
              <a:rPr lang="cs-CZ" smtClean="0"/>
              <a:t>20.04.2019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70A2B5-60CB-405D-B059-3FF0F775B1A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50489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01F0D6-95F6-4B99-B9EC-002717F914D5}" type="datetimeFigureOut">
              <a:rPr lang="cs-CZ" smtClean="0"/>
              <a:t>20.04.2019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70A2B5-60CB-405D-B059-3FF0F775B1A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86506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01F0D6-95F6-4B99-B9EC-002717F914D5}" type="datetimeFigureOut">
              <a:rPr lang="cs-CZ" smtClean="0"/>
              <a:t>20.04.2019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70A2B5-60CB-405D-B059-3FF0F775B1A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260144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01F0D6-95F6-4B99-B9EC-002717F914D5}" type="datetimeFigureOut">
              <a:rPr lang="cs-CZ" smtClean="0"/>
              <a:t>20.04.2019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70A2B5-60CB-405D-B059-3FF0F775B1A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63770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01F0D6-95F6-4B99-B9EC-002717F914D5}" type="datetimeFigureOut">
              <a:rPr lang="cs-CZ" smtClean="0"/>
              <a:t>20.04.2019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70A2B5-60CB-405D-B059-3FF0F775B1A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488813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01F0D6-95F6-4B99-B9EC-002717F914D5}" type="datetimeFigureOut">
              <a:rPr lang="cs-CZ" smtClean="0"/>
              <a:t>20.04.2019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70A2B5-60CB-405D-B059-3FF0F775B1A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089152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01F0D6-95F6-4B99-B9EC-002717F914D5}" type="datetimeFigureOut">
              <a:rPr lang="cs-CZ" smtClean="0"/>
              <a:t>20.04.2019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70A2B5-60CB-405D-B059-3FF0F775B1A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398478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01F0D6-95F6-4B99-B9EC-002717F914D5}" type="datetimeFigureOut">
              <a:rPr lang="cs-CZ" smtClean="0"/>
              <a:t>20.04.2019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70A2B5-60CB-405D-B059-3FF0F775B1A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370548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01F0D6-95F6-4B99-B9EC-002717F914D5}" type="datetimeFigureOut">
              <a:rPr lang="cs-CZ" smtClean="0"/>
              <a:t>20.04.2019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70A2B5-60CB-405D-B059-3FF0F775B1A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727434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01F0D6-95F6-4B99-B9EC-002717F914D5}" type="datetimeFigureOut">
              <a:rPr lang="cs-CZ" smtClean="0"/>
              <a:t>20.04.2019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70A2B5-60CB-405D-B059-3FF0F775B1A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249400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01F0D6-95F6-4B99-B9EC-002717F914D5}" type="datetimeFigureOut">
              <a:rPr lang="cs-CZ" smtClean="0"/>
              <a:t>20.04.2019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70A2B5-60CB-405D-B059-3FF0F775B1A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523571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01F0D6-95F6-4B99-B9EC-002717F914D5}" type="datetimeFigureOut">
              <a:rPr lang="cs-CZ" smtClean="0"/>
              <a:t>20.04.2019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70A2B5-60CB-405D-B059-3FF0F775B1A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697803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82062" y="12854"/>
            <a:ext cx="6755214" cy="1409089"/>
          </a:xfrm>
          <a:ln w="12700" cap="rnd">
            <a:solidFill>
              <a:schemeClr val="tx1"/>
            </a:solidFill>
            <a:prstDash val="sysDot"/>
          </a:ln>
        </p:spPr>
        <p:txBody>
          <a:bodyPr>
            <a:normAutofit/>
          </a:bodyPr>
          <a:lstStyle/>
          <a:p>
            <a:r>
              <a:rPr lang="cs-CZ" sz="3000" dirty="0" smtClean="0">
                <a:latin typeface="Georgia" panose="02040502050405020303" pitchFamily="18" charset="0"/>
                <a:cs typeface="Arabic Typesetting" panose="03020402040406030203" pitchFamily="66" charset="-78"/>
              </a:rPr>
              <a:t>ORDINACE PRAKTICKÉHO LÉKAŘE</a:t>
            </a:r>
            <a:br>
              <a:rPr lang="cs-CZ" sz="3000" dirty="0" smtClean="0">
                <a:latin typeface="Georgia" panose="02040502050405020303" pitchFamily="18" charset="0"/>
                <a:cs typeface="Arabic Typesetting" panose="03020402040406030203" pitchFamily="66" charset="-78"/>
              </a:rPr>
            </a:br>
            <a:r>
              <a:rPr lang="cs-CZ" sz="3000" dirty="0" smtClean="0">
                <a:latin typeface="Georgia" panose="02040502050405020303" pitchFamily="18" charset="0"/>
                <a:cs typeface="Arabic Typesetting" panose="03020402040406030203" pitchFamily="66" charset="-78"/>
              </a:rPr>
              <a:t/>
            </a:r>
            <a:br>
              <a:rPr lang="cs-CZ" sz="3000" dirty="0" smtClean="0">
                <a:latin typeface="Georgia" panose="02040502050405020303" pitchFamily="18" charset="0"/>
                <a:cs typeface="Arabic Typesetting" panose="03020402040406030203" pitchFamily="66" charset="-78"/>
              </a:rPr>
            </a:br>
            <a:r>
              <a:rPr lang="cs-CZ" sz="3200" b="1" dirty="0" smtClean="0">
                <a:latin typeface="Georgia" panose="02040502050405020303" pitchFamily="18" charset="0"/>
                <a:cs typeface="Arabic Typesetting" panose="03020402040406030203" pitchFamily="66" charset="-78"/>
              </a:rPr>
              <a:t>MUDr. ŠÁRKA KOUMAROVÁ</a:t>
            </a:r>
            <a:endParaRPr lang="cs-CZ" sz="3200" b="1" dirty="0">
              <a:latin typeface="Georgia" panose="02040502050405020303" pitchFamily="18" charset="0"/>
              <a:cs typeface="Arabic Typesetting" panose="03020402040406030203" pitchFamily="66" charset="-78"/>
            </a:endParaRPr>
          </a:p>
        </p:txBody>
      </p:sp>
      <p:sp>
        <p:nvSpPr>
          <p:cNvPr id="4" name="Nadpis 1"/>
          <p:cNvSpPr txBox="1">
            <a:spLocks/>
          </p:cNvSpPr>
          <p:nvPr/>
        </p:nvSpPr>
        <p:spPr>
          <a:xfrm>
            <a:off x="837603" y="1549659"/>
            <a:ext cx="5887707" cy="671029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s-CZ" sz="2800" dirty="0" smtClean="0">
                <a:latin typeface="Georgia" panose="02040502050405020303" pitchFamily="18" charset="0"/>
                <a:cs typeface="Arabic Typesetting" panose="03020402040406030203" pitchFamily="66" charset="-78"/>
              </a:rPr>
              <a:t>ZMĚNY ORDINAČNÍ DOBY</a:t>
            </a:r>
          </a:p>
        </p:txBody>
      </p:sp>
      <p:sp>
        <p:nvSpPr>
          <p:cNvPr id="5" name="Nadpis 1"/>
          <p:cNvSpPr txBox="1">
            <a:spLocks/>
          </p:cNvSpPr>
          <p:nvPr/>
        </p:nvSpPr>
        <p:spPr>
          <a:xfrm>
            <a:off x="82062" y="2636014"/>
            <a:ext cx="6775938" cy="4511236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s-CZ" sz="3200" b="1" u="sng" dirty="0" smtClean="0">
                <a:latin typeface="Georgia" panose="02040502050405020303" pitchFamily="18" charset="0"/>
                <a:cs typeface="Arabic Typesetting" panose="03020402040406030203" pitchFamily="66" charset="-78"/>
              </a:rPr>
              <a:t>KVĚTEN </a:t>
            </a:r>
            <a:r>
              <a:rPr lang="cs-CZ" sz="3200" b="1" u="sng" dirty="0" smtClean="0">
                <a:latin typeface="Georgia" panose="02040502050405020303" pitchFamily="18" charset="0"/>
                <a:cs typeface="Arabic Typesetting" panose="03020402040406030203" pitchFamily="66" charset="-78"/>
              </a:rPr>
              <a:t>2019:</a:t>
            </a:r>
          </a:p>
          <a:p>
            <a:pPr algn="l">
              <a:lnSpc>
                <a:spcPct val="150000"/>
              </a:lnSpc>
            </a:pPr>
            <a:r>
              <a:rPr lang="cs-CZ" sz="2400" b="1" dirty="0" smtClean="0">
                <a:latin typeface="Georgia" panose="02040502050405020303" pitchFamily="18" charset="0"/>
                <a:cs typeface="Aparajita" panose="020B0604020202020204" pitchFamily="34" charset="0"/>
              </a:rPr>
              <a:t>2.5. </a:t>
            </a:r>
            <a:r>
              <a:rPr lang="cs-CZ" sz="2400" dirty="0" smtClean="0">
                <a:latin typeface="Georgia" panose="02040502050405020303" pitchFamily="18" charset="0"/>
                <a:cs typeface="Aparajita" panose="020B0604020202020204" pitchFamily="34" charset="0"/>
              </a:rPr>
              <a:t>  Zrušena ranní </a:t>
            </a:r>
            <a:r>
              <a:rPr lang="cs-CZ" sz="2400" dirty="0" smtClean="0">
                <a:latin typeface="Georgia" panose="02040502050405020303" pitchFamily="18" charset="0"/>
                <a:cs typeface="Aparajita" panose="020B0604020202020204" pitchFamily="34" charset="0"/>
              </a:rPr>
              <a:t>ordinace v </a:t>
            </a:r>
            <a:r>
              <a:rPr lang="cs-CZ" sz="2400" dirty="0" smtClean="0">
                <a:latin typeface="Georgia" panose="02040502050405020303" pitchFamily="18" charset="0"/>
                <a:cs typeface="Aparajita" panose="020B0604020202020204" pitchFamily="34" charset="0"/>
              </a:rPr>
              <a:t>Kohoutově</a:t>
            </a:r>
          </a:p>
          <a:p>
            <a:pPr algn="l">
              <a:lnSpc>
                <a:spcPct val="150000"/>
              </a:lnSpc>
            </a:pPr>
            <a:r>
              <a:rPr lang="cs-CZ" sz="2400" b="1" dirty="0" smtClean="0">
                <a:latin typeface="Georgia" panose="02040502050405020303" pitchFamily="18" charset="0"/>
                <a:cs typeface="Aparajita" panose="020B0604020202020204" pitchFamily="34" charset="0"/>
              </a:rPr>
              <a:t>13.5</a:t>
            </a:r>
            <a:r>
              <a:rPr lang="cs-CZ" sz="2400" b="1" dirty="0">
                <a:latin typeface="Georgia" panose="02040502050405020303" pitchFamily="18" charset="0"/>
                <a:cs typeface="Aparajita" panose="020B0604020202020204" pitchFamily="34" charset="0"/>
              </a:rPr>
              <a:t>. </a:t>
            </a:r>
            <a:r>
              <a:rPr lang="cs-CZ" sz="2400" dirty="0">
                <a:latin typeface="Georgia" panose="02040502050405020303" pitchFamily="18" charset="0"/>
                <a:cs typeface="Aparajita" panose="020B0604020202020204" pitchFamily="34" charset="0"/>
              </a:rPr>
              <a:t>  </a:t>
            </a:r>
            <a:r>
              <a:rPr lang="cs-CZ" sz="2400" dirty="0" smtClean="0">
                <a:latin typeface="Georgia" panose="02040502050405020303" pitchFamily="18" charset="0"/>
                <a:cs typeface="Aparajita" panose="020B0604020202020204" pitchFamily="34" charset="0"/>
              </a:rPr>
              <a:t>Zrušeny všechny ordinace</a:t>
            </a:r>
            <a:endParaRPr lang="cs-CZ" sz="2400" dirty="0" smtClean="0">
              <a:latin typeface="Georgia" panose="02040502050405020303" pitchFamily="18" charset="0"/>
              <a:cs typeface="Aparajita" panose="020B0604020202020204" pitchFamily="34" charset="0"/>
            </a:endParaRPr>
          </a:p>
          <a:p>
            <a:pPr algn="l">
              <a:lnSpc>
                <a:spcPct val="150000"/>
              </a:lnSpc>
            </a:pPr>
            <a:r>
              <a:rPr lang="cs-CZ" sz="2400" b="1" dirty="0" smtClean="0">
                <a:latin typeface="Georgia" panose="02040502050405020303" pitchFamily="18" charset="0"/>
                <a:cs typeface="Aparajita" panose="020B0604020202020204" pitchFamily="34" charset="0"/>
              </a:rPr>
              <a:t>Od středy 24.4. (včetně) </a:t>
            </a:r>
            <a:r>
              <a:rPr lang="cs-CZ" sz="2400" dirty="0" smtClean="0">
                <a:latin typeface="Georgia" panose="02040502050405020303" pitchFamily="18" charset="0"/>
                <a:cs typeface="Aparajita" panose="020B0604020202020204" pitchFamily="34" charset="0"/>
              </a:rPr>
              <a:t>je </a:t>
            </a:r>
            <a:r>
              <a:rPr lang="cs-CZ" sz="2400" dirty="0" smtClean="0">
                <a:latin typeface="Georgia" panose="02040502050405020303" pitchFamily="18" charset="0"/>
                <a:cs typeface="Aparajita" panose="020B0604020202020204" pitchFamily="34" charset="0"/>
              </a:rPr>
              <a:t>odpolední ordinace v </a:t>
            </a:r>
            <a:r>
              <a:rPr lang="cs-CZ" sz="2400" b="1" dirty="0" smtClean="0">
                <a:latin typeface="Georgia" panose="02040502050405020303" pitchFamily="18" charset="0"/>
                <a:cs typeface="Aparajita" panose="020B0604020202020204" pitchFamily="34" charset="0"/>
              </a:rPr>
              <a:t>Hajnici</a:t>
            </a:r>
            <a:r>
              <a:rPr lang="cs-CZ" sz="2400" dirty="0" smtClean="0">
                <a:latin typeface="Georgia" panose="02040502050405020303" pitchFamily="18" charset="0"/>
                <a:cs typeface="Aparajita" panose="020B0604020202020204" pitchFamily="34" charset="0"/>
              </a:rPr>
              <a:t> trvale přesunuta na </a:t>
            </a:r>
            <a:r>
              <a:rPr lang="cs-CZ" sz="2400" b="1" dirty="0" smtClean="0">
                <a:latin typeface="Georgia" panose="02040502050405020303" pitchFamily="18" charset="0"/>
                <a:cs typeface="Aparajita" panose="020B0604020202020204" pitchFamily="34" charset="0"/>
              </a:rPr>
              <a:t>středu</a:t>
            </a:r>
            <a:r>
              <a:rPr lang="cs-CZ" sz="2400" dirty="0" smtClean="0">
                <a:latin typeface="Georgia" panose="02040502050405020303" pitchFamily="18" charset="0"/>
                <a:cs typeface="Aparajita" panose="020B0604020202020204" pitchFamily="34" charset="0"/>
              </a:rPr>
              <a:t> – ordinační </a:t>
            </a:r>
            <a:r>
              <a:rPr lang="cs-CZ" sz="2400" smtClean="0">
                <a:latin typeface="Georgia" panose="02040502050405020303" pitchFamily="18" charset="0"/>
                <a:cs typeface="Aparajita" panose="020B0604020202020204" pitchFamily="34" charset="0"/>
              </a:rPr>
              <a:t>doba </a:t>
            </a:r>
            <a:r>
              <a:rPr lang="cs-CZ" sz="2400" smtClean="0">
                <a:latin typeface="Georgia" panose="02040502050405020303" pitchFamily="18" charset="0"/>
                <a:cs typeface="Aparajita" panose="020B0604020202020204" pitchFamily="34" charset="0"/>
              </a:rPr>
              <a:t>od </a:t>
            </a:r>
            <a:r>
              <a:rPr lang="cs-CZ" sz="2400" b="1" dirty="0" smtClean="0">
                <a:latin typeface="Georgia" panose="02040502050405020303" pitchFamily="18" charset="0"/>
                <a:cs typeface="Aparajita" panose="020B0604020202020204" pitchFamily="34" charset="0"/>
              </a:rPr>
              <a:t>13 – 16hodin</a:t>
            </a:r>
            <a:r>
              <a:rPr lang="cs-CZ" sz="2400" dirty="0" smtClean="0">
                <a:latin typeface="Georgia" panose="02040502050405020303" pitchFamily="18" charset="0"/>
                <a:cs typeface="Aparajita" panose="020B0604020202020204" pitchFamily="34" charset="0"/>
              </a:rPr>
              <a:t>.</a:t>
            </a:r>
          </a:p>
          <a:p>
            <a:pPr algn="l"/>
            <a:endParaRPr lang="cs-CZ" sz="2000" b="1" dirty="0">
              <a:latin typeface="Georgia" panose="02040502050405020303" pitchFamily="18" charset="0"/>
              <a:cs typeface="Arabic Typesetting" panose="03020402040406030203" pitchFamily="66" charset="-78"/>
            </a:endParaRPr>
          </a:p>
          <a:p>
            <a:pPr algn="l"/>
            <a:r>
              <a:rPr lang="cs-CZ" sz="2100" dirty="0" smtClean="0">
                <a:latin typeface="Georgia" panose="02040502050405020303" pitchFamily="18" charset="0"/>
                <a:cs typeface="Arabic Typesetting" panose="03020402040406030203" pitchFamily="66" charset="-78"/>
              </a:rPr>
              <a:t>V </a:t>
            </a:r>
            <a:r>
              <a:rPr lang="cs-CZ" sz="2100" u="sng" dirty="0" smtClean="0">
                <a:latin typeface="Georgia" panose="02040502050405020303" pitchFamily="18" charset="0"/>
                <a:cs typeface="Arabic Typesetting" panose="03020402040406030203" pitchFamily="66" charset="-78"/>
              </a:rPr>
              <a:t>akutních</a:t>
            </a:r>
            <a:r>
              <a:rPr lang="cs-CZ" sz="2100" dirty="0" smtClean="0">
                <a:latin typeface="Georgia" panose="02040502050405020303" pitchFamily="18" charset="0"/>
                <a:cs typeface="Arabic Typesetting" panose="03020402040406030203" pitchFamily="66" charset="-78"/>
              </a:rPr>
              <a:t> případech zastupuje  MUDr. Tomáš </a:t>
            </a:r>
            <a:r>
              <a:rPr lang="cs-CZ" sz="2100" dirty="0" err="1" smtClean="0">
                <a:latin typeface="Georgia" panose="02040502050405020303" pitchFamily="18" charset="0"/>
                <a:cs typeface="Arabic Typesetting" panose="03020402040406030203" pitchFamily="66" charset="-78"/>
              </a:rPr>
              <a:t>Vejrych</a:t>
            </a:r>
            <a:r>
              <a:rPr lang="cs-CZ" sz="2100" dirty="0" smtClean="0">
                <a:latin typeface="Georgia" panose="02040502050405020303" pitchFamily="18" charset="0"/>
                <a:cs typeface="Arabic Typesetting" panose="03020402040406030203" pitchFamily="66" charset="-78"/>
              </a:rPr>
              <a:t>,</a:t>
            </a:r>
          </a:p>
          <a:p>
            <a:pPr algn="l"/>
            <a:r>
              <a:rPr lang="cs-CZ" sz="2100" dirty="0" smtClean="0">
                <a:latin typeface="Georgia" panose="02040502050405020303" pitchFamily="18" charset="0"/>
                <a:cs typeface="Arabic Typesetting" panose="03020402040406030203" pitchFamily="66" charset="-78"/>
              </a:rPr>
              <a:t>Poliklinika Masarykův dům, Palackého 201, Trutnov</a:t>
            </a:r>
          </a:p>
          <a:p>
            <a:pPr algn="l"/>
            <a:r>
              <a:rPr lang="cs-CZ" sz="2100" dirty="0" smtClean="0">
                <a:latin typeface="Georgia" panose="02040502050405020303" pitchFamily="18" charset="0"/>
                <a:cs typeface="Arabic Typesetting" panose="03020402040406030203" pitchFamily="66" charset="-78"/>
              </a:rPr>
              <a:t>Telefon: 499 859 768</a:t>
            </a:r>
            <a:endParaRPr lang="cs-CZ" sz="2100" dirty="0" smtClean="0">
              <a:latin typeface="Georgia" panose="02040502050405020303" pitchFamily="18" charset="0"/>
              <a:cs typeface="Aparajita" panose="020B0604020202020204" pitchFamily="34" charset="0"/>
            </a:endParaRPr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4308" y="1572508"/>
            <a:ext cx="1040656" cy="1040656"/>
          </a:xfrm>
          <a:prstGeom prst="rect">
            <a:avLst/>
          </a:prstGeom>
        </p:spPr>
      </p:pic>
      <p:sp>
        <p:nvSpPr>
          <p:cNvPr id="7" name="Nadpis 1"/>
          <p:cNvSpPr txBox="1">
            <a:spLocks/>
          </p:cNvSpPr>
          <p:nvPr/>
        </p:nvSpPr>
        <p:spPr>
          <a:xfrm>
            <a:off x="82062" y="8617713"/>
            <a:ext cx="6755214" cy="1291389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s-CZ" sz="3600" dirty="0" smtClean="0">
                <a:latin typeface="Georgia" panose="02040502050405020303" pitchFamily="18" charset="0"/>
                <a:cs typeface="Arabic Typesetting" panose="03020402040406030203" pitchFamily="66" charset="-78"/>
              </a:rPr>
              <a:t>Aktuální informace o změnách ordinačních hodin</a:t>
            </a:r>
            <a:r>
              <a:rPr lang="cs-CZ" sz="3400" dirty="0" smtClean="0">
                <a:latin typeface="Georgia" panose="02040502050405020303" pitchFamily="18" charset="0"/>
                <a:cs typeface="Arabic Typesetting" panose="03020402040406030203" pitchFamily="66" charset="-78"/>
              </a:rPr>
              <a:t>:</a:t>
            </a:r>
          </a:p>
          <a:p>
            <a:r>
              <a:rPr lang="cs-CZ" sz="5400" b="1" dirty="0" smtClean="0">
                <a:latin typeface="Georgia" panose="02040502050405020303" pitchFamily="18" charset="0"/>
                <a:cs typeface="Arabic Typesetting" panose="03020402040406030203" pitchFamily="66" charset="-78"/>
              </a:rPr>
              <a:t>www.drsarka.cz</a:t>
            </a:r>
            <a:endParaRPr lang="cs-CZ" sz="5400" b="1" dirty="0">
              <a:latin typeface="Georgia" panose="02040502050405020303" pitchFamily="18" charset="0"/>
              <a:cs typeface="Arabic Typesetting" panose="03020402040406030203" pitchFamily="66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6213762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Office">
  <a:themeElements>
    <a:clrScheme name="Motiv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Motiv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tiv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48</TotalTime>
  <Words>75</Words>
  <Application>Microsoft Office PowerPoint</Application>
  <PresentationFormat>A4 (210 x 297 mm)</PresentationFormat>
  <Paragraphs>12</Paragraphs>
  <Slides>1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6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</vt:i4>
      </vt:variant>
    </vt:vector>
  </HeadingPairs>
  <TitlesOfParts>
    <vt:vector size="8" baseType="lpstr">
      <vt:lpstr>Aparajita</vt:lpstr>
      <vt:lpstr>Arabic Typesetting</vt:lpstr>
      <vt:lpstr>Arial</vt:lpstr>
      <vt:lpstr>Calibri</vt:lpstr>
      <vt:lpstr>Calibri Light</vt:lpstr>
      <vt:lpstr>Georgia</vt:lpstr>
      <vt:lpstr>Motiv Office</vt:lpstr>
      <vt:lpstr>ORDINACE PRAKTICKÉHO LÉKAŘE  MUDr. ŠÁRKA KOUMAROVÁ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ORDINACE PRAKTICKÉHO LÉKAŘE MUDr. ŠÁRKA KOUMAROVÁ</dc:title>
  <dc:creator>knihovna</dc:creator>
  <cp:lastModifiedBy>Koumisek</cp:lastModifiedBy>
  <cp:revision>11</cp:revision>
  <cp:lastPrinted>2019-04-20T06:58:57Z</cp:lastPrinted>
  <dcterms:created xsi:type="dcterms:W3CDTF">2018-05-28T13:02:27Z</dcterms:created>
  <dcterms:modified xsi:type="dcterms:W3CDTF">2019-04-20T06:59:05Z</dcterms:modified>
</cp:coreProperties>
</file>