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4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F0D6-95F6-4B99-B9EC-002717F914D5}" type="datetimeFigureOut">
              <a:rPr lang="cs-CZ" smtClean="0"/>
              <a:t>20.04.2019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A2B5-60CB-405D-B059-3FF0F775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4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F0D6-95F6-4B99-B9EC-002717F914D5}" type="datetimeFigureOut">
              <a:rPr lang="cs-CZ" smtClean="0"/>
              <a:t>20.04.2019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A2B5-60CB-405D-B059-3FF0F775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5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F0D6-95F6-4B99-B9EC-002717F914D5}" type="datetimeFigureOut">
              <a:rPr lang="cs-CZ" smtClean="0"/>
              <a:t>20.04.2019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A2B5-60CB-405D-B059-3FF0F775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01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F0D6-95F6-4B99-B9EC-002717F914D5}" type="datetimeFigureOut">
              <a:rPr lang="cs-CZ" smtClean="0"/>
              <a:t>20.04.2019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A2B5-60CB-405D-B059-3FF0F775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7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F0D6-95F6-4B99-B9EC-002717F914D5}" type="datetimeFigureOut">
              <a:rPr lang="cs-CZ" smtClean="0"/>
              <a:t>20.04.2019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A2B5-60CB-405D-B059-3FF0F775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88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F0D6-95F6-4B99-B9EC-002717F914D5}" type="datetimeFigureOut">
              <a:rPr lang="cs-CZ" smtClean="0"/>
              <a:t>20.04.2019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A2B5-60CB-405D-B059-3FF0F775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91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F0D6-95F6-4B99-B9EC-002717F914D5}" type="datetimeFigureOut">
              <a:rPr lang="cs-CZ" smtClean="0"/>
              <a:t>20.04.2019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A2B5-60CB-405D-B059-3FF0F775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4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F0D6-95F6-4B99-B9EC-002717F914D5}" type="datetimeFigureOut">
              <a:rPr lang="cs-CZ" smtClean="0"/>
              <a:t>20.04.2019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A2B5-60CB-405D-B059-3FF0F775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05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F0D6-95F6-4B99-B9EC-002717F914D5}" type="datetimeFigureOut">
              <a:rPr lang="cs-CZ" smtClean="0"/>
              <a:t>20.04.2019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A2B5-60CB-405D-B059-3FF0F775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74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F0D6-95F6-4B99-B9EC-002717F914D5}" type="datetimeFigureOut">
              <a:rPr lang="cs-CZ" smtClean="0"/>
              <a:t>20.04.2019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A2B5-60CB-405D-B059-3FF0F775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94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F0D6-95F6-4B99-B9EC-002717F914D5}" type="datetimeFigureOut">
              <a:rPr lang="cs-CZ" smtClean="0"/>
              <a:t>20.04.2019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A2B5-60CB-405D-B059-3FF0F775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35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1F0D6-95F6-4B99-B9EC-002717F914D5}" type="datetimeFigureOut">
              <a:rPr lang="cs-CZ" smtClean="0"/>
              <a:t>20.04.2019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0A2B5-60CB-405D-B059-3FF0F775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78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062" y="12854"/>
            <a:ext cx="6755214" cy="1409089"/>
          </a:xfrm>
          <a:ln w="12700" cap="rnd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r>
              <a:rPr lang="cs-CZ" sz="3000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ORDINACE PRAKTICKÉHO LÉKAŘE</a:t>
            </a:r>
            <a:br>
              <a:rPr lang="cs-CZ" sz="3000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</a:br>
            <a:r>
              <a:rPr lang="cs-CZ" sz="3000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/>
            </a:r>
            <a:br>
              <a:rPr lang="cs-CZ" sz="3000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</a:br>
            <a:r>
              <a:rPr lang="cs-CZ" sz="3200" b="1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MUDr. ŠÁRKA KOUMAROVÁ</a:t>
            </a:r>
            <a:endParaRPr lang="cs-CZ" sz="3200" b="1" dirty="0">
              <a:latin typeface="Georgia" panose="02040502050405020303" pitchFamily="18" charset="0"/>
              <a:cs typeface="Arabic Typesetting" panose="03020402040406030203" pitchFamily="66" charset="-78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7603" y="1549659"/>
            <a:ext cx="5887707" cy="67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ZMĚNY ORDINAČNÍ DOBY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062" y="2636014"/>
            <a:ext cx="6775938" cy="45112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u="sng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KVĚTEN </a:t>
            </a:r>
            <a:r>
              <a:rPr lang="cs-CZ" sz="3200" b="1" u="sng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2019:</a:t>
            </a:r>
          </a:p>
          <a:p>
            <a:pPr algn="l">
              <a:lnSpc>
                <a:spcPct val="150000"/>
              </a:lnSpc>
            </a:pPr>
            <a:r>
              <a:rPr lang="cs-CZ" sz="2400" b="1" dirty="0" smtClean="0">
                <a:latin typeface="Georgia" panose="02040502050405020303" pitchFamily="18" charset="0"/>
                <a:cs typeface="Aparajita" panose="020B0604020202020204" pitchFamily="34" charset="0"/>
              </a:rPr>
              <a:t>2.5. </a:t>
            </a:r>
            <a:r>
              <a:rPr lang="cs-CZ" sz="2400" dirty="0" smtClean="0">
                <a:latin typeface="Georgia" panose="02040502050405020303" pitchFamily="18" charset="0"/>
                <a:cs typeface="Aparajita" panose="020B0604020202020204" pitchFamily="34" charset="0"/>
              </a:rPr>
              <a:t>  Zrušena ranní </a:t>
            </a:r>
            <a:r>
              <a:rPr lang="cs-CZ" sz="2400" dirty="0" smtClean="0">
                <a:latin typeface="Georgia" panose="02040502050405020303" pitchFamily="18" charset="0"/>
                <a:cs typeface="Aparajita" panose="020B0604020202020204" pitchFamily="34" charset="0"/>
              </a:rPr>
              <a:t>ordinace v </a:t>
            </a:r>
            <a:r>
              <a:rPr lang="cs-CZ" sz="2400" dirty="0" smtClean="0">
                <a:latin typeface="Georgia" panose="02040502050405020303" pitchFamily="18" charset="0"/>
                <a:cs typeface="Aparajita" panose="020B0604020202020204" pitchFamily="34" charset="0"/>
              </a:rPr>
              <a:t>Kohoutově</a:t>
            </a:r>
          </a:p>
          <a:p>
            <a:pPr algn="l">
              <a:lnSpc>
                <a:spcPct val="150000"/>
              </a:lnSpc>
            </a:pPr>
            <a:r>
              <a:rPr lang="cs-CZ" sz="2400" b="1" dirty="0" smtClean="0">
                <a:latin typeface="Georgia" panose="02040502050405020303" pitchFamily="18" charset="0"/>
                <a:cs typeface="Aparajita" panose="020B0604020202020204" pitchFamily="34" charset="0"/>
              </a:rPr>
              <a:t>13.5</a:t>
            </a:r>
            <a:r>
              <a:rPr lang="cs-CZ" sz="2400" b="1" dirty="0">
                <a:latin typeface="Georgia" panose="02040502050405020303" pitchFamily="18" charset="0"/>
                <a:cs typeface="Aparajita" panose="020B0604020202020204" pitchFamily="34" charset="0"/>
              </a:rPr>
              <a:t>. </a:t>
            </a:r>
            <a:r>
              <a:rPr lang="cs-CZ" sz="2400" dirty="0">
                <a:latin typeface="Georgia" panose="02040502050405020303" pitchFamily="18" charset="0"/>
                <a:cs typeface="Aparajita" panose="020B0604020202020204" pitchFamily="34" charset="0"/>
              </a:rPr>
              <a:t>  </a:t>
            </a:r>
            <a:r>
              <a:rPr lang="cs-CZ" sz="2400" dirty="0" smtClean="0">
                <a:latin typeface="Georgia" panose="02040502050405020303" pitchFamily="18" charset="0"/>
                <a:cs typeface="Aparajita" panose="020B0604020202020204" pitchFamily="34" charset="0"/>
              </a:rPr>
              <a:t>Zrušeny všechny ordinace</a:t>
            </a:r>
            <a:endParaRPr lang="cs-CZ" sz="2400" dirty="0" smtClean="0">
              <a:latin typeface="Georgia" panose="02040502050405020303" pitchFamily="18" charset="0"/>
              <a:cs typeface="Aparajita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cs-CZ" sz="2400" b="1" dirty="0" smtClean="0">
                <a:latin typeface="Georgia" panose="02040502050405020303" pitchFamily="18" charset="0"/>
                <a:cs typeface="Aparajita" panose="020B0604020202020204" pitchFamily="34" charset="0"/>
              </a:rPr>
              <a:t>Od středy 24.4. (včetně) </a:t>
            </a:r>
            <a:r>
              <a:rPr lang="cs-CZ" sz="2400" dirty="0" smtClean="0">
                <a:latin typeface="Georgia" panose="02040502050405020303" pitchFamily="18" charset="0"/>
                <a:cs typeface="Aparajita" panose="020B0604020202020204" pitchFamily="34" charset="0"/>
              </a:rPr>
              <a:t>je </a:t>
            </a:r>
            <a:r>
              <a:rPr lang="cs-CZ" sz="2400" dirty="0" smtClean="0">
                <a:latin typeface="Georgia" panose="02040502050405020303" pitchFamily="18" charset="0"/>
                <a:cs typeface="Aparajita" panose="020B0604020202020204" pitchFamily="34" charset="0"/>
              </a:rPr>
              <a:t>odpolední ordinace v </a:t>
            </a:r>
            <a:r>
              <a:rPr lang="cs-CZ" sz="2400" b="1" dirty="0" smtClean="0">
                <a:latin typeface="Georgia" panose="02040502050405020303" pitchFamily="18" charset="0"/>
                <a:cs typeface="Aparajita" panose="020B0604020202020204" pitchFamily="34" charset="0"/>
              </a:rPr>
              <a:t>Hajnici</a:t>
            </a:r>
            <a:r>
              <a:rPr lang="cs-CZ" sz="2400" dirty="0" smtClean="0">
                <a:latin typeface="Georgia" panose="02040502050405020303" pitchFamily="18" charset="0"/>
                <a:cs typeface="Aparajita" panose="020B0604020202020204" pitchFamily="34" charset="0"/>
              </a:rPr>
              <a:t> trvale přesunuta na </a:t>
            </a:r>
            <a:r>
              <a:rPr lang="cs-CZ" sz="2400" b="1" dirty="0" smtClean="0">
                <a:latin typeface="Georgia" panose="02040502050405020303" pitchFamily="18" charset="0"/>
                <a:cs typeface="Aparajita" panose="020B0604020202020204" pitchFamily="34" charset="0"/>
              </a:rPr>
              <a:t>středu</a:t>
            </a:r>
            <a:r>
              <a:rPr lang="cs-CZ" sz="2400" dirty="0" smtClean="0">
                <a:latin typeface="Georgia" panose="02040502050405020303" pitchFamily="18" charset="0"/>
                <a:cs typeface="Aparajita" panose="020B0604020202020204" pitchFamily="34" charset="0"/>
              </a:rPr>
              <a:t> – ordinační </a:t>
            </a:r>
            <a:r>
              <a:rPr lang="cs-CZ" sz="2400" smtClean="0">
                <a:latin typeface="Georgia" panose="02040502050405020303" pitchFamily="18" charset="0"/>
                <a:cs typeface="Aparajita" panose="020B0604020202020204" pitchFamily="34" charset="0"/>
              </a:rPr>
              <a:t>doba </a:t>
            </a:r>
            <a:r>
              <a:rPr lang="cs-CZ" sz="2400" smtClean="0">
                <a:latin typeface="Georgia" panose="02040502050405020303" pitchFamily="18" charset="0"/>
                <a:cs typeface="Aparajita" panose="020B0604020202020204" pitchFamily="34" charset="0"/>
              </a:rPr>
              <a:t>od </a:t>
            </a:r>
            <a:r>
              <a:rPr lang="cs-CZ" sz="2400" b="1" dirty="0" smtClean="0">
                <a:latin typeface="Georgia" panose="02040502050405020303" pitchFamily="18" charset="0"/>
                <a:cs typeface="Aparajita" panose="020B0604020202020204" pitchFamily="34" charset="0"/>
              </a:rPr>
              <a:t>13 – 16hodin</a:t>
            </a:r>
            <a:r>
              <a:rPr lang="cs-CZ" sz="2400" dirty="0" smtClean="0">
                <a:latin typeface="Georgia" panose="02040502050405020303" pitchFamily="18" charset="0"/>
                <a:cs typeface="Aparajita" panose="020B0604020202020204" pitchFamily="34" charset="0"/>
              </a:rPr>
              <a:t>.</a:t>
            </a:r>
          </a:p>
          <a:p>
            <a:pPr algn="l"/>
            <a:endParaRPr lang="cs-CZ" sz="2000" b="1" dirty="0">
              <a:latin typeface="Georgia" panose="02040502050405020303" pitchFamily="18" charset="0"/>
              <a:cs typeface="Arabic Typesetting" panose="03020402040406030203" pitchFamily="66" charset="-78"/>
            </a:endParaRPr>
          </a:p>
          <a:p>
            <a:pPr algn="l"/>
            <a:r>
              <a:rPr lang="cs-CZ" sz="2100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V </a:t>
            </a:r>
            <a:r>
              <a:rPr lang="cs-CZ" sz="2100" u="sng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akutních</a:t>
            </a:r>
            <a:r>
              <a:rPr lang="cs-CZ" sz="2100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 případech zastupuje  MUDr. Tomáš </a:t>
            </a:r>
            <a:r>
              <a:rPr lang="cs-CZ" sz="2100" dirty="0" err="1" smtClean="0">
                <a:latin typeface="Georgia" panose="02040502050405020303" pitchFamily="18" charset="0"/>
                <a:cs typeface="Arabic Typesetting" panose="03020402040406030203" pitchFamily="66" charset="-78"/>
              </a:rPr>
              <a:t>Vejrych</a:t>
            </a:r>
            <a:r>
              <a:rPr lang="cs-CZ" sz="2100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,</a:t>
            </a:r>
          </a:p>
          <a:p>
            <a:pPr algn="l"/>
            <a:r>
              <a:rPr lang="cs-CZ" sz="2100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Poliklinika Masarykův dům, Palackého 201, Trutnov</a:t>
            </a:r>
          </a:p>
          <a:p>
            <a:pPr algn="l"/>
            <a:r>
              <a:rPr lang="cs-CZ" sz="2100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Telefon: 499 859 768</a:t>
            </a:r>
            <a:endParaRPr lang="cs-CZ" sz="2100" dirty="0" smtClean="0">
              <a:latin typeface="Georgia" panose="02040502050405020303" pitchFamily="18" charset="0"/>
              <a:cs typeface="Aparajita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08" y="1572508"/>
            <a:ext cx="1040656" cy="1040656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82062" y="8617713"/>
            <a:ext cx="6755214" cy="12913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Aktuální informace o změnách ordinačních hodin</a:t>
            </a:r>
            <a:r>
              <a:rPr lang="cs-CZ" sz="3400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:</a:t>
            </a:r>
          </a:p>
          <a:p>
            <a:r>
              <a:rPr lang="cs-CZ" sz="5400" b="1" dirty="0" smtClean="0">
                <a:latin typeface="Georgia" panose="02040502050405020303" pitchFamily="18" charset="0"/>
                <a:cs typeface="Arabic Typesetting" panose="03020402040406030203" pitchFamily="66" charset="-78"/>
              </a:rPr>
              <a:t>www.drsarka.cz</a:t>
            </a:r>
            <a:endParaRPr lang="cs-CZ" sz="5400" b="1" dirty="0">
              <a:latin typeface="Georgia" panose="02040502050405020303" pitchFamily="18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137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75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Aparajita</vt:lpstr>
      <vt:lpstr>Arabic Typesetting</vt:lpstr>
      <vt:lpstr>Arial</vt:lpstr>
      <vt:lpstr>Calibri</vt:lpstr>
      <vt:lpstr>Calibri Light</vt:lpstr>
      <vt:lpstr>Georgia</vt:lpstr>
      <vt:lpstr>Motiv Office</vt:lpstr>
      <vt:lpstr>ORDINACE PRAKTICKÉHO LÉKAŘE  MUDr. ŠÁRKA KOUMAROVÁ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ORDINACE PRAKTICKÉHO LÉKAŘE MUDr. ŠÁRKA KOUMAROVÁ</dc:title>
  <dc:creator>knihovna</dc:creator>
  <cp:lastModifiedBy>Koumisek</cp:lastModifiedBy>
  <cp:revision>11</cp:revision>
  <cp:lastPrinted>2019-04-20T06:58:57Z</cp:lastPrinted>
  <dcterms:created xsi:type="dcterms:W3CDTF">2018-05-28T13:02:27Z</dcterms:created>
  <dcterms:modified xsi:type="dcterms:W3CDTF">2019-04-20T06:59:05Z</dcterms:modified>
</cp:coreProperties>
</file>